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714475637" val="1068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714475637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1447563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73" d="100"/>
          <a:sy n="73" d="100"/>
        </p:scale>
        <p:origin x="-376" y="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421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3FA0-EE80-29C9-CEC4-189C718A384D}" type="datetime1">
              <a:t>06/05/2024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4036-7880-29B6-CEC4-8EE30E8A38D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7138-7680-2987-CEC4-80D23F8A38D5}" type="datetime1">
              <a:t>06/05/2024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23C4-8A80-29D5-CEC4-7C806D8A382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1A41-0F80-29EC-CEC4-F9B9548A38AC}" type="datetime1">
              <a:t>06/05/2024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5B7A-3480-29AD-CEC4-C2F8158A389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5F90-DE80-29A9-CEC4-28FC118A387D}" type="datetime1">
              <a:t>06/05/2024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3C07-4980-29CA-CEC4-BF9F728A38E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3A08-4680-29CC-CEC4-B099748A38E5}" type="datetime1">
              <a:t>06/05/2024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70F4-BA80-2986-CEC4-4CD33E8A381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olo e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1498-D680-29E2-CEC4-20B75A8A3875}" type="datetime1">
              <a:t>06/05/2024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6AB6-F880-299C-CEC4-0EC9248A385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2D18-5680-29DB-CEC4-A08E638A38F5}" type="datetime1">
              <a:t>06/05/2024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28A3-ED80-29DE-CEC4-1B8B668A384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5826-6880-29AE-CEC4-9EFB168A38CB}" type="datetime1">
              <a:t>06/05/2024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0491-DF80-29F2-CEC4-29A74A8A387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6E34-7A80-2998-CEC4-8CCD208A38D9}" type="datetime1">
              <a:t>06/05/2024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2D0A-4480-29DB-CEC4-B28E638A38E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3943-0D80-29CF-CEC4-FB9A778A38AE}" type="datetime1">
              <a:t>06/05/2024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06CD-8380-29F0-CEC4-75A5488A382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D7C17C4-8A80-29E1-CEC4-7CB4598A3829}" type="datetime1">
              <a:t>06/05/2024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D7C788E-C080-298E-CEC4-36DB368A386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rogetto predefini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fld id="{6D7C59B0-FE80-29AF-CEC4-08FA178A385D}" type="datetime1">
              <a:t>06/05/2024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fld id="{6D7C76DC-9280-2980-CEC4-64D5388A3831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pCyY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IGAAD4////vkUAADc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" y="-5080"/>
            <a:ext cx="10320020" cy="6867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EwF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tgkAAP/////6QwAAdQQAAAAAAAAmAAAACAAAAP//////////"/>
              </a:ext>
            </a:extLst>
          </p:cNvSpPr>
          <p:nvPr/>
        </p:nvSpPr>
        <p:spPr>
          <a:xfrm>
            <a:off x="1578610" y="-635"/>
            <a:ext cx="9471660" cy="7251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2000" b="1" cap="none">
                <a:solidFill>
                  <a:srgbClr val="FFFFFF"/>
                </a:solidFill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rPr sz="2800" cap="none"/>
              <a:t>GIORNATA</a:t>
            </a:r>
            <a:r>
              <a:rPr sz="2200" cap="none"/>
              <a:t> </a:t>
            </a:r>
            <a:r>
              <a:rPr sz="2800" cap="none"/>
              <a:t>MONDIALE</a:t>
            </a:r>
            <a:r>
              <a:t> </a:t>
            </a:r>
            <a:r>
              <a:rPr sz="2800" cap="none"/>
              <a:t>DELLA </a:t>
            </a:r>
            <a:r>
              <a:rPr sz="2800" cap="none">
                <a:solidFill>
                  <a:schemeClr val="tx1"/>
                </a:solidFill>
              </a:rPr>
              <a:t>TERRA</a:t>
            </a:r>
            <a:endParaRPr sz="2800" cap="none"/>
          </a:p>
          <a:p>
            <a:pPr>
              <a:defRPr sz="2800" b="1" cap="none">
                <a:solidFill>
                  <a:srgbClr val="FFFFFF"/>
                </a:solidFill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22 APRILE 2024</a:t>
            </a:r>
          </a:p>
        </p:txBody>
      </p:sp>
      <p:sp>
        <p:nvSpPr>
          <p:cNvPr id="4" name="CasellaTesto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J8G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1AgAAIwhAACzKwAA3CgAAAAgAAAmAAAACAAAAP//////////"/>
              </a:ext>
            </a:extLst>
          </p:cNvSpPr>
          <p:nvPr/>
        </p:nvSpPr>
        <p:spPr>
          <a:xfrm>
            <a:off x="1435100" y="5453380"/>
            <a:ext cx="5668645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24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CLASSE 1A </a:t>
            </a:r>
          </a:p>
          <a:p>
            <a:pPr algn="ctr">
              <a:defRPr sz="24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SCUOLA PRIMARIA SAN DONATO</a:t>
            </a:r>
          </a:p>
          <a:p>
            <a:pPr algn="ctr">
              <a:defRPr sz="24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I.C. “PIA PERA”, LUCCA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uAGU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IX///8AAAAAwxgAAAs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78105" y="0"/>
            <a:ext cx="4103370" cy="68345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UCMAABEHAADzRwAAGyEAAAAAAAAmAAAACAAAAP//////////"/>
              </a:ext>
            </a:extLst>
          </p:cNvSpPr>
          <p:nvPr/>
        </p:nvSpPr>
        <p:spPr>
          <a:xfrm>
            <a:off x="5740400" y="1148715"/>
            <a:ext cx="5955665" cy="4232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b="1" i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PER LA GIORNATA MONDIALE DELLA TERRA, ABBIAMO PARLATO DELL’IMPORTANZA DI AVERE CURA DEL NOSTRO PIANETA...PERCHE’ LA TERRA E’ UN POSTO SPECIALE, IMPARIAMO A RISPETTARLA!...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k1AAAAAAAAi0oAABsh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773795" y="0"/>
            <a:ext cx="3343910" cy="5381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magin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CdWx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////8AAAAAMiQAADcX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5884545" cy="37738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M0M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AsaAAA7LwAAqygAAAAgAAAmAAAACAAAAP//////////"/>
              </a:ext>
            </a:extLst>
          </p:cNvSpPr>
          <p:nvPr/>
        </p:nvSpPr>
        <p:spPr>
          <a:xfrm>
            <a:off x="645795" y="4233545"/>
            <a:ext cx="7031990" cy="2377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ABBIAMO IMPARATO LE “PAROLE DELLA TERRA”, </a:t>
            </a:r>
          </a:p>
          <a:p>
            <a:pPr>
              <a:defRPr sz="30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DA CERCARE IN UNA SIMPATICA “CACCIA AL TESORO DELLE PAROLE”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////9aAAAAlSwAAFcf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57150"/>
            <a:ext cx="7247890" cy="50374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HUe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rC8AAIgDAADcRAAAWB4AAAAgAAAmAAAACAAAAP//////////"/>
              </a:ext>
            </a:extLst>
          </p:cNvSpPr>
          <p:nvPr/>
        </p:nvSpPr>
        <p:spPr>
          <a:xfrm>
            <a:off x="7749540" y="574040"/>
            <a:ext cx="3444240" cy="435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28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L’AMBIENTE VA RISPETTATO... TUTTI DOBBIAMO IMPEGNARCI E FARE LA NOSTRA PARTE, PER ESEMPIO CON LA RACCOLTA DIFFERENZIATA!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8AAAD5AwAARxgAALon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645795"/>
            <a:ext cx="3886200" cy="58121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magin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svAAC7AAAAqkoAAA0p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77785" y="118745"/>
            <a:ext cx="4459605" cy="65544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PYl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uBgAANQIAADoLQAAJCwAAAAAAAAmAAAACAAAAP//////////"/>
              </a:ext>
            </a:extLst>
          </p:cNvSpPr>
          <p:nvPr/>
        </p:nvSpPr>
        <p:spPr>
          <a:xfrm>
            <a:off x="4018280" y="1435100"/>
            <a:ext cx="3444240" cy="574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IMPARIAMO COSA SONO LE TRE R: </a:t>
            </a:r>
          </a:p>
          <a:p>
            <a:pPr>
              <a:defRPr sz="36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RICICLO, RIUSO E RECUPERO...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n///+i////cw8AAO0a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59690"/>
            <a:ext cx="2515870" cy="44367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magine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sqAACmAgAAAEsAAOEU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97520" y="-700405"/>
            <a:ext cx="2963545" cy="52254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IUAADLAQAADiIAAL8Y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 rot="20046313">
            <a:off x="3384550" y="291465"/>
            <a:ext cx="2151380" cy="3731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4N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gQAAKogAAB7SwAA+icAAAAgAAAmAAAACAAAAP//////////"/>
              </a:ext>
            </a:extLst>
          </p:cNvSpPr>
          <p:nvPr/>
        </p:nvSpPr>
        <p:spPr>
          <a:xfrm>
            <a:off x="717550" y="5309870"/>
            <a:ext cx="11552555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ABBIAMO COSTRUITO IL PUZZLE DELLA TERRA...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A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kXAAAAAAAAcDEAADE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896995" y="0"/>
            <a:ext cx="4139565" cy="68586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sh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NQIAAIgDAABOFAAAeCIAAAAgAAAmAAAACAAAAP//////////"/>
              </a:ext>
            </a:extLst>
          </p:cNvSpPr>
          <p:nvPr/>
        </p:nvSpPr>
        <p:spPr>
          <a:xfrm>
            <a:off x="358775" y="574040"/>
            <a:ext cx="2941955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OGNI PEZZO DEL PUZZLE CONTIENE ANCHE UN IMPORTANTE CONSIGLIO...</a:t>
            </a:r>
          </a:p>
        </p:txBody>
      </p:sp>
      <p:sp>
        <p:nvSpPr>
          <p:cNvPr id="4" name="CasellaTesto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O0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TMAAKkEAAARRwAAOSAAAAAgAAAmAAAACAAAAP//////////"/>
              </a:ext>
            </a:extLst>
          </p:cNvSpPr>
          <p:nvPr/>
        </p:nvSpPr>
        <p:spPr>
          <a:xfrm>
            <a:off x="8395335" y="757555"/>
            <a:ext cx="3157220" cy="4480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...SU COME POSSIAMO AGIRE OGNI GIORNO PER SALVARE LA NOSTRA TERRA!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EAAAAAAAAAjSEAAH4S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5453380" cy="30060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magin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ddIwZh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ciAAC0DgAAsEYAAI0m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503441">
            <a:off x="5633085" y="2390140"/>
            <a:ext cx="5857875" cy="3876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sellaTesto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dIwZh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BoP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BgVAAALGgAAiCYAAAAgAAAmAAAACAAAAP//////////"/>
              </a:ext>
            </a:extLst>
          </p:cNvSpPr>
          <p:nvPr/>
        </p:nvSpPr>
        <p:spPr>
          <a:xfrm>
            <a:off x="287020" y="3429000"/>
            <a:ext cx="3946525" cy="2834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 b="1" cap="none">
                <a:latin typeface="Comic Sans MS" pitchFamily="4" charset="0"/>
                <a:ea typeface="Comic Sans MS" pitchFamily="4" charset="0"/>
                <a:cs typeface="Comic Sans MS" pitchFamily="4" charset="0"/>
              </a:defRPr>
            </a:pPr>
            <a:r>
              <a:t>«OGNI CAMBIAMENTO È FATTO DI SINGOLE AZIONI".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</Words>
  <Application>Microsoft Office PowerPoint</Application>
  <PresentationFormat>Personalizzato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Presentation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client010</dc:creator>
  <cp:lastModifiedBy>client010</cp:lastModifiedBy>
  <cp:revision>1</cp:revision>
  <dcterms:created xsi:type="dcterms:W3CDTF">2024-04-30T10:22:32Z</dcterms:created>
  <dcterms:modified xsi:type="dcterms:W3CDTF">2024-05-06T11:55:05Z</dcterms:modified>
</cp:coreProperties>
</file>